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6"/>
  </p:notesMasterIdLst>
  <p:sldIdLst>
    <p:sldId id="256" r:id="rId2"/>
    <p:sldId id="257" r:id="rId3"/>
    <p:sldId id="265" r:id="rId4"/>
    <p:sldId id="266" r:id="rId5"/>
    <p:sldId id="259" r:id="rId6"/>
    <p:sldId id="258" r:id="rId7"/>
    <p:sldId id="261" r:id="rId8"/>
    <p:sldId id="263" r:id="rId9"/>
    <p:sldId id="264" r:id="rId10"/>
    <p:sldId id="260" r:id="rId11"/>
    <p:sldId id="267" r:id="rId12"/>
    <p:sldId id="268" r:id="rId13"/>
    <p:sldId id="269" r:id="rId14"/>
    <p:sldId id="26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0280"/>
  </p:normalViewPr>
  <p:slideViewPr>
    <p:cSldViewPr snapToGrid="0" snapToObjects="1">
      <p:cViewPr varScale="1">
        <p:scale>
          <a:sx n="83" d="100"/>
          <a:sy n="83" d="100"/>
        </p:scale>
        <p:origin x="1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58ECD-E4CB-45FE-94A4-4C027C99A255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4D935B1-0152-4A48-830A-79F8B6573EDA}">
      <dgm:prSet/>
      <dgm:spPr/>
      <dgm:t>
        <a:bodyPr/>
        <a:lstStyle/>
        <a:p>
          <a:r>
            <a:rPr lang="en-US" dirty="0"/>
            <a:t>Taking a shower &amp; wash your face</a:t>
          </a:r>
        </a:p>
      </dgm:t>
    </dgm:pt>
    <dgm:pt modelId="{E50A9F38-DE63-47C0-AF1D-F55FB70D10AA}" type="parTrans" cxnId="{7714702E-2E7D-407E-94E8-2632542C0C39}">
      <dgm:prSet/>
      <dgm:spPr/>
      <dgm:t>
        <a:bodyPr/>
        <a:lstStyle/>
        <a:p>
          <a:endParaRPr lang="en-US"/>
        </a:p>
      </dgm:t>
    </dgm:pt>
    <dgm:pt modelId="{52DD1461-3C2A-462B-B5C6-F033186FD823}" type="sibTrans" cxnId="{7714702E-2E7D-407E-94E8-2632542C0C39}">
      <dgm:prSet/>
      <dgm:spPr/>
      <dgm:t>
        <a:bodyPr/>
        <a:lstStyle/>
        <a:p>
          <a:endParaRPr lang="en-US"/>
        </a:p>
      </dgm:t>
    </dgm:pt>
    <dgm:pt modelId="{F2D91B95-854F-488F-9933-358C1F615C0F}">
      <dgm:prSet/>
      <dgm:spPr/>
      <dgm:t>
        <a:bodyPr/>
        <a:lstStyle/>
        <a:p>
          <a:r>
            <a:rPr lang="en-US"/>
            <a:t>Make time for brushing your teeth</a:t>
          </a:r>
        </a:p>
      </dgm:t>
    </dgm:pt>
    <dgm:pt modelId="{501F2C56-10A0-48DA-833E-A2AAAA7D4265}" type="parTrans" cxnId="{CE1E0BE3-1533-41E6-8B4D-AD8CE8B4B127}">
      <dgm:prSet/>
      <dgm:spPr/>
      <dgm:t>
        <a:bodyPr/>
        <a:lstStyle/>
        <a:p>
          <a:endParaRPr lang="en-US"/>
        </a:p>
      </dgm:t>
    </dgm:pt>
    <dgm:pt modelId="{7B3DC997-ACE9-45FE-8F8F-8A66D464011D}" type="sibTrans" cxnId="{CE1E0BE3-1533-41E6-8B4D-AD8CE8B4B127}">
      <dgm:prSet/>
      <dgm:spPr/>
      <dgm:t>
        <a:bodyPr/>
        <a:lstStyle/>
        <a:p>
          <a:endParaRPr lang="en-US"/>
        </a:p>
      </dgm:t>
    </dgm:pt>
    <dgm:pt modelId="{A21877A6-74CB-40DD-94C3-A52671F09D64}">
      <dgm:prSet/>
      <dgm:spPr/>
      <dgm:t>
        <a:bodyPr/>
        <a:lstStyle/>
        <a:p>
          <a:r>
            <a:rPr lang="en-US"/>
            <a:t>Wash your hands a lot</a:t>
          </a:r>
        </a:p>
      </dgm:t>
    </dgm:pt>
    <dgm:pt modelId="{37D6EA68-E274-4A8E-85A0-86F8BCBC9AD6}" type="parTrans" cxnId="{CC32D2AC-B29D-4096-898B-528BA4C468C3}">
      <dgm:prSet/>
      <dgm:spPr/>
      <dgm:t>
        <a:bodyPr/>
        <a:lstStyle/>
        <a:p>
          <a:endParaRPr lang="en-US"/>
        </a:p>
      </dgm:t>
    </dgm:pt>
    <dgm:pt modelId="{05BFA4E6-4B89-478C-855C-7CD5CF669638}" type="sibTrans" cxnId="{CC32D2AC-B29D-4096-898B-528BA4C468C3}">
      <dgm:prSet/>
      <dgm:spPr/>
      <dgm:t>
        <a:bodyPr/>
        <a:lstStyle/>
        <a:p>
          <a:endParaRPr lang="en-US"/>
        </a:p>
      </dgm:t>
    </dgm:pt>
    <dgm:pt modelId="{01973671-190B-45BD-AB00-B4BCF7770E33}">
      <dgm:prSet/>
      <dgm:spPr/>
      <dgm:t>
        <a:bodyPr/>
        <a:lstStyle/>
        <a:p>
          <a:r>
            <a:rPr lang="en-US"/>
            <a:t>Wear deodorant or antiperspirant </a:t>
          </a:r>
        </a:p>
      </dgm:t>
    </dgm:pt>
    <dgm:pt modelId="{CF5B4A01-51A3-43DC-AFD4-474717A0FF90}" type="parTrans" cxnId="{BCFAD0E4-BE8B-4CA6-B340-87F81940FB41}">
      <dgm:prSet/>
      <dgm:spPr/>
      <dgm:t>
        <a:bodyPr/>
        <a:lstStyle/>
        <a:p>
          <a:endParaRPr lang="en-US"/>
        </a:p>
      </dgm:t>
    </dgm:pt>
    <dgm:pt modelId="{7ACA4950-C6DA-45A8-B98A-8E4394609ED1}" type="sibTrans" cxnId="{BCFAD0E4-BE8B-4CA6-B340-87F81940FB41}">
      <dgm:prSet/>
      <dgm:spPr/>
      <dgm:t>
        <a:bodyPr/>
        <a:lstStyle/>
        <a:p>
          <a:endParaRPr lang="en-US"/>
        </a:p>
      </dgm:t>
    </dgm:pt>
    <dgm:pt modelId="{480B879B-4DAA-47D1-AD67-DE5AB50BCA01}">
      <dgm:prSet/>
      <dgm:spPr/>
      <dgm:t>
        <a:bodyPr/>
        <a:lstStyle/>
        <a:p>
          <a:r>
            <a:rPr lang="en-US" dirty="0"/>
            <a:t>Get good sleep</a:t>
          </a:r>
        </a:p>
      </dgm:t>
    </dgm:pt>
    <dgm:pt modelId="{D7768D63-3925-4092-BA35-76D51889EC5F}" type="parTrans" cxnId="{936669CC-77B5-4707-9B8D-8E1A3E9DBD20}">
      <dgm:prSet/>
      <dgm:spPr/>
      <dgm:t>
        <a:bodyPr/>
        <a:lstStyle/>
        <a:p>
          <a:endParaRPr lang="en-US"/>
        </a:p>
      </dgm:t>
    </dgm:pt>
    <dgm:pt modelId="{22251639-7676-4A8F-BB36-1A7A91E34454}" type="sibTrans" cxnId="{936669CC-77B5-4707-9B8D-8E1A3E9DBD20}">
      <dgm:prSet/>
      <dgm:spPr/>
      <dgm:t>
        <a:bodyPr/>
        <a:lstStyle/>
        <a:p>
          <a:endParaRPr lang="en-US"/>
        </a:p>
      </dgm:t>
    </dgm:pt>
    <dgm:pt modelId="{FBDCC262-0C58-4EEC-9BA7-C5E6FC7E959F}">
      <dgm:prSet/>
      <dgm:spPr/>
      <dgm:t>
        <a:bodyPr/>
        <a:lstStyle/>
        <a:p>
          <a:r>
            <a:rPr lang="en-US"/>
            <a:t>Keep your nails clean</a:t>
          </a:r>
        </a:p>
      </dgm:t>
    </dgm:pt>
    <dgm:pt modelId="{FDFF43F0-EC81-452A-91E6-40B122121167}" type="parTrans" cxnId="{8C0BB1EC-EF5A-49BE-954B-959ABE0B4CDD}">
      <dgm:prSet/>
      <dgm:spPr/>
      <dgm:t>
        <a:bodyPr/>
        <a:lstStyle/>
        <a:p>
          <a:endParaRPr lang="en-US"/>
        </a:p>
      </dgm:t>
    </dgm:pt>
    <dgm:pt modelId="{6C003838-08D8-49B7-A2E2-EEA8F1C87A42}" type="sibTrans" cxnId="{8C0BB1EC-EF5A-49BE-954B-959ABE0B4CDD}">
      <dgm:prSet/>
      <dgm:spPr/>
      <dgm:t>
        <a:bodyPr/>
        <a:lstStyle/>
        <a:p>
          <a:endParaRPr lang="en-US"/>
        </a:p>
      </dgm:t>
    </dgm:pt>
    <dgm:pt modelId="{5B81D8DE-252F-C143-A3FD-1B6A049D2AA5}" type="pres">
      <dgm:prSet presAssocID="{F8158ECD-E4CB-45FE-94A4-4C027C99A255}" presName="diagram" presStyleCnt="0">
        <dgm:presLayoutVars>
          <dgm:dir/>
          <dgm:resizeHandles val="exact"/>
        </dgm:presLayoutVars>
      </dgm:prSet>
      <dgm:spPr/>
    </dgm:pt>
    <dgm:pt modelId="{E42C6055-B301-724D-BA94-A4B27898C03B}" type="pres">
      <dgm:prSet presAssocID="{D4D935B1-0152-4A48-830A-79F8B6573EDA}" presName="node" presStyleLbl="node1" presStyleIdx="0" presStyleCnt="6">
        <dgm:presLayoutVars>
          <dgm:bulletEnabled val="1"/>
        </dgm:presLayoutVars>
      </dgm:prSet>
      <dgm:spPr/>
    </dgm:pt>
    <dgm:pt modelId="{A3FAF8AB-5745-A049-8DEA-104875B58885}" type="pres">
      <dgm:prSet presAssocID="{52DD1461-3C2A-462B-B5C6-F033186FD823}" presName="sibTrans" presStyleCnt="0"/>
      <dgm:spPr/>
    </dgm:pt>
    <dgm:pt modelId="{60CA7BE5-7955-4546-8CE9-CB722A969F2C}" type="pres">
      <dgm:prSet presAssocID="{F2D91B95-854F-488F-9933-358C1F615C0F}" presName="node" presStyleLbl="node1" presStyleIdx="1" presStyleCnt="6">
        <dgm:presLayoutVars>
          <dgm:bulletEnabled val="1"/>
        </dgm:presLayoutVars>
      </dgm:prSet>
      <dgm:spPr/>
    </dgm:pt>
    <dgm:pt modelId="{D47F6ADF-DF42-504D-8F86-1096D844368C}" type="pres">
      <dgm:prSet presAssocID="{7B3DC997-ACE9-45FE-8F8F-8A66D464011D}" presName="sibTrans" presStyleCnt="0"/>
      <dgm:spPr/>
    </dgm:pt>
    <dgm:pt modelId="{B0E03E28-139F-B640-A31D-14049B689DEB}" type="pres">
      <dgm:prSet presAssocID="{A21877A6-74CB-40DD-94C3-A52671F09D64}" presName="node" presStyleLbl="node1" presStyleIdx="2" presStyleCnt="6">
        <dgm:presLayoutVars>
          <dgm:bulletEnabled val="1"/>
        </dgm:presLayoutVars>
      </dgm:prSet>
      <dgm:spPr/>
    </dgm:pt>
    <dgm:pt modelId="{1C88B35C-38A7-9541-9AD9-C2A808A403A7}" type="pres">
      <dgm:prSet presAssocID="{05BFA4E6-4B89-478C-855C-7CD5CF669638}" presName="sibTrans" presStyleCnt="0"/>
      <dgm:spPr/>
    </dgm:pt>
    <dgm:pt modelId="{2B940E22-D7B8-6540-A818-AC51831594BA}" type="pres">
      <dgm:prSet presAssocID="{01973671-190B-45BD-AB00-B4BCF7770E33}" presName="node" presStyleLbl="node1" presStyleIdx="3" presStyleCnt="6">
        <dgm:presLayoutVars>
          <dgm:bulletEnabled val="1"/>
        </dgm:presLayoutVars>
      </dgm:prSet>
      <dgm:spPr/>
    </dgm:pt>
    <dgm:pt modelId="{EC6A7954-CDF6-4647-BFC7-9796AD0861D2}" type="pres">
      <dgm:prSet presAssocID="{7ACA4950-C6DA-45A8-B98A-8E4394609ED1}" presName="sibTrans" presStyleCnt="0"/>
      <dgm:spPr/>
    </dgm:pt>
    <dgm:pt modelId="{48605293-D77C-854A-A789-275EBB7BCB9B}" type="pres">
      <dgm:prSet presAssocID="{480B879B-4DAA-47D1-AD67-DE5AB50BCA01}" presName="node" presStyleLbl="node1" presStyleIdx="4" presStyleCnt="6">
        <dgm:presLayoutVars>
          <dgm:bulletEnabled val="1"/>
        </dgm:presLayoutVars>
      </dgm:prSet>
      <dgm:spPr/>
    </dgm:pt>
    <dgm:pt modelId="{B64DF430-23CB-3040-B08C-141D66B730DA}" type="pres">
      <dgm:prSet presAssocID="{22251639-7676-4A8F-BB36-1A7A91E34454}" presName="sibTrans" presStyleCnt="0"/>
      <dgm:spPr/>
    </dgm:pt>
    <dgm:pt modelId="{5DECD4D4-BEE1-9545-BC37-F8315CF2E583}" type="pres">
      <dgm:prSet presAssocID="{FBDCC262-0C58-4EEC-9BA7-C5E6FC7E959F}" presName="node" presStyleLbl="node1" presStyleIdx="5" presStyleCnt="6">
        <dgm:presLayoutVars>
          <dgm:bulletEnabled val="1"/>
        </dgm:presLayoutVars>
      </dgm:prSet>
      <dgm:spPr/>
    </dgm:pt>
  </dgm:ptLst>
  <dgm:cxnLst>
    <dgm:cxn modelId="{DA3C7524-C258-B049-940B-410E108A975C}" type="presOf" srcId="{A21877A6-74CB-40DD-94C3-A52671F09D64}" destId="{B0E03E28-139F-B640-A31D-14049B689DEB}" srcOrd="0" destOrd="0" presId="urn:microsoft.com/office/officeart/2005/8/layout/default"/>
    <dgm:cxn modelId="{6BA8092A-ED9E-974E-B8D0-E59FB3F45C3A}" type="presOf" srcId="{01973671-190B-45BD-AB00-B4BCF7770E33}" destId="{2B940E22-D7B8-6540-A818-AC51831594BA}" srcOrd="0" destOrd="0" presId="urn:microsoft.com/office/officeart/2005/8/layout/default"/>
    <dgm:cxn modelId="{52D60E2C-FEAF-E647-9511-0A04527B0BB4}" type="presOf" srcId="{F2D91B95-854F-488F-9933-358C1F615C0F}" destId="{60CA7BE5-7955-4546-8CE9-CB722A969F2C}" srcOrd="0" destOrd="0" presId="urn:microsoft.com/office/officeart/2005/8/layout/default"/>
    <dgm:cxn modelId="{7714702E-2E7D-407E-94E8-2632542C0C39}" srcId="{F8158ECD-E4CB-45FE-94A4-4C027C99A255}" destId="{D4D935B1-0152-4A48-830A-79F8B6573EDA}" srcOrd="0" destOrd="0" parTransId="{E50A9F38-DE63-47C0-AF1D-F55FB70D10AA}" sibTransId="{52DD1461-3C2A-462B-B5C6-F033186FD823}"/>
    <dgm:cxn modelId="{EB203449-8A3B-D447-9A7B-3184BC55C51B}" type="presOf" srcId="{FBDCC262-0C58-4EEC-9BA7-C5E6FC7E959F}" destId="{5DECD4D4-BEE1-9545-BC37-F8315CF2E583}" srcOrd="0" destOrd="0" presId="urn:microsoft.com/office/officeart/2005/8/layout/default"/>
    <dgm:cxn modelId="{02EEA15B-C55B-104E-912E-95FE20D81424}" type="presOf" srcId="{480B879B-4DAA-47D1-AD67-DE5AB50BCA01}" destId="{48605293-D77C-854A-A789-275EBB7BCB9B}" srcOrd="0" destOrd="0" presId="urn:microsoft.com/office/officeart/2005/8/layout/default"/>
    <dgm:cxn modelId="{CC32D2AC-B29D-4096-898B-528BA4C468C3}" srcId="{F8158ECD-E4CB-45FE-94A4-4C027C99A255}" destId="{A21877A6-74CB-40DD-94C3-A52671F09D64}" srcOrd="2" destOrd="0" parTransId="{37D6EA68-E274-4A8E-85A0-86F8BCBC9AD6}" sibTransId="{05BFA4E6-4B89-478C-855C-7CD5CF669638}"/>
    <dgm:cxn modelId="{936669CC-77B5-4707-9B8D-8E1A3E9DBD20}" srcId="{F8158ECD-E4CB-45FE-94A4-4C027C99A255}" destId="{480B879B-4DAA-47D1-AD67-DE5AB50BCA01}" srcOrd="4" destOrd="0" parTransId="{D7768D63-3925-4092-BA35-76D51889EC5F}" sibTransId="{22251639-7676-4A8F-BB36-1A7A91E34454}"/>
    <dgm:cxn modelId="{3A0116CE-D61E-2043-A9D3-2793B9D36AEF}" type="presOf" srcId="{F8158ECD-E4CB-45FE-94A4-4C027C99A255}" destId="{5B81D8DE-252F-C143-A3FD-1B6A049D2AA5}" srcOrd="0" destOrd="0" presId="urn:microsoft.com/office/officeart/2005/8/layout/default"/>
    <dgm:cxn modelId="{CE1E0BE3-1533-41E6-8B4D-AD8CE8B4B127}" srcId="{F8158ECD-E4CB-45FE-94A4-4C027C99A255}" destId="{F2D91B95-854F-488F-9933-358C1F615C0F}" srcOrd="1" destOrd="0" parTransId="{501F2C56-10A0-48DA-833E-A2AAAA7D4265}" sibTransId="{7B3DC997-ACE9-45FE-8F8F-8A66D464011D}"/>
    <dgm:cxn modelId="{BCFAD0E4-BE8B-4CA6-B340-87F81940FB41}" srcId="{F8158ECD-E4CB-45FE-94A4-4C027C99A255}" destId="{01973671-190B-45BD-AB00-B4BCF7770E33}" srcOrd="3" destOrd="0" parTransId="{CF5B4A01-51A3-43DC-AFD4-474717A0FF90}" sibTransId="{7ACA4950-C6DA-45A8-B98A-8E4394609ED1}"/>
    <dgm:cxn modelId="{14911BEA-5E56-0D43-90B4-82C875518E79}" type="presOf" srcId="{D4D935B1-0152-4A48-830A-79F8B6573EDA}" destId="{E42C6055-B301-724D-BA94-A4B27898C03B}" srcOrd="0" destOrd="0" presId="urn:microsoft.com/office/officeart/2005/8/layout/default"/>
    <dgm:cxn modelId="{8C0BB1EC-EF5A-49BE-954B-959ABE0B4CDD}" srcId="{F8158ECD-E4CB-45FE-94A4-4C027C99A255}" destId="{FBDCC262-0C58-4EEC-9BA7-C5E6FC7E959F}" srcOrd="5" destOrd="0" parTransId="{FDFF43F0-EC81-452A-91E6-40B122121167}" sibTransId="{6C003838-08D8-49B7-A2E2-EEA8F1C87A42}"/>
    <dgm:cxn modelId="{0947D9BB-CDA9-A843-B61C-C1DECA2D7BBF}" type="presParOf" srcId="{5B81D8DE-252F-C143-A3FD-1B6A049D2AA5}" destId="{E42C6055-B301-724D-BA94-A4B27898C03B}" srcOrd="0" destOrd="0" presId="urn:microsoft.com/office/officeart/2005/8/layout/default"/>
    <dgm:cxn modelId="{5996FA55-756F-AC46-8821-145A098D34FD}" type="presParOf" srcId="{5B81D8DE-252F-C143-A3FD-1B6A049D2AA5}" destId="{A3FAF8AB-5745-A049-8DEA-104875B58885}" srcOrd="1" destOrd="0" presId="urn:microsoft.com/office/officeart/2005/8/layout/default"/>
    <dgm:cxn modelId="{D1AD25F2-2DF3-BB47-9EC1-408CB9C61D65}" type="presParOf" srcId="{5B81D8DE-252F-C143-A3FD-1B6A049D2AA5}" destId="{60CA7BE5-7955-4546-8CE9-CB722A969F2C}" srcOrd="2" destOrd="0" presId="urn:microsoft.com/office/officeart/2005/8/layout/default"/>
    <dgm:cxn modelId="{A1F39C86-F2A2-DB48-9E51-9D4E3E16DF45}" type="presParOf" srcId="{5B81D8DE-252F-C143-A3FD-1B6A049D2AA5}" destId="{D47F6ADF-DF42-504D-8F86-1096D844368C}" srcOrd="3" destOrd="0" presId="urn:microsoft.com/office/officeart/2005/8/layout/default"/>
    <dgm:cxn modelId="{F9849763-E0DF-C142-B335-3E186ADBA1F8}" type="presParOf" srcId="{5B81D8DE-252F-C143-A3FD-1B6A049D2AA5}" destId="{B0E03E28-139F-B640-A31D-14049B689DEB}" srcOrd="4" destOrd="0" presId="urn:microsoft.com/office/officeart/2005/8/layout/default"/>
    <dgm:cxn modelId="{99D879FD-AE8F-4741-8AF3-65C8FCEBFE4C}" type="presParOf" srcId="{5B81D8DE-252F-C143-A3FD-1B6A049D2AA5}" destId="{1C88B35C-38A7-9541-9AD9-C2A808A403A7}" srcOrd="5" destOrd="0" presId="urn:microsoft.com/office/officeart/2005/8/layout/default"/>
    <dgm:cxn modelId="{C58E3EBD-2BEF-4D40-94EF-79DAC0A25222}" type="presParOf" srcId="{5B81D8DE-252F-C143-A3FD-1B6A049D2AA5}" destId="{2B940E22-D7B8-6540-A818-AC51831594BA}" srcOrd="6" destOrd="0" presId="urn:microsoft.com/office/officeart/2005/8/layout/default"/>
    <dgm:cxn modelId="{E9F1C5D1-9096-AA43-9308-76B4B4967268}" type="presParOf" srcId="{5B81D8DE-252F-C143-A3FD-1B6A049D2AA5}" destId="{EC6A7954-CDF6-4647-BFC7-9796AD0861D2}" srcOrd="7" destOrd="0" presId="urn:microsoft.com/office/officeart/2005/8/layout/default"/>
    <dgm:cxn modelId="{64B58601-77B6-8E46-B285-C0D17350BD62}" type="presParOf" srcId="{5B81D8DE-252F-C143-A3FD-1B6A049D2AA5}" destId="{48605293-D77C-854A-A789-275EBB7BCB9B}" srcOrd="8" destOrd="0" presId="urn:microsoft.com/office/officeart/2005/8/layout/default"/>
    <dgm:cxn modelId="{F509F579-CF8C-CB4A-A424-7D7E7A06E248}" type="presParOf" srcId="{5B81D8DE-252F-C143-A3FD-1B6A049D2AA5}" destId="{B64DF430-23CB-3040-B08C-141D66B730DA}" srcOrd="9" destOrd="0" presId="urn:microsoft.com/office/officeart/2005/8/layout/default"/>
    <dgm:cxn modelId="{EE31E1EE-891F-3A4D-BC47-53A915DD9491}" type="presParOf" srcId="{5B81D8DE-252F-C143-A3FD-1B6A049D2AA5}" destId="{5DECD4D4-BEE1-9545-BC37-F8315CF2E58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4D6EB4-A3BB-4270-87F6-86F633C01D94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B6B2BE-3D5A-40D3-8E48-4E1C716C0EBA}">
      <dgm:prSet/>
      <dgm:spPr/>
      <dgm:t>
        <a:bodyPr/>
        <a:lstStyle/>
        <a:p>
          <a:r>
            <a:rPr lang="en-US"/>
            <a:t>Wet</a:t>
          </a:r>
        </a:p>
      </dgm:t>
    </dgm:pt>
    <dgm:pt modelId="{A449DD8C-24C8-40F9-BF86-CFA16934D149}" type="parTrans" cxnId="{240FCE86-E981-4B97-92D3-693CF57B427C}">
      <dgm:prSet/>
      <dgm:spPr/>
      <dgm:t>
        <a:bodyPr/>
        <a:lstStyle/>
        <a:p>
          <a:endParaRPr lang="en-US"/>
        </a:p>
      </dgm:t>
    </dgm:pt>
    <dgm:pt modelId="{DBCAC212-B459-45AB-99C6-F1EFBCC17866}" type="sibTrans" cxnId="{240FCE86-E981-4B97-92D3-693CF57B427C}">
      <dgm:prSet/>
      <dgm:spPr/>
      <dgm:t>
        <a:bodyPr/>
        <a:lstStyle/>
        <a:p>
          <a:endParaRPr lang="en-US"/>
        </a:p>
      </dgm:t>
    </dgm:pt>
    <dgm:pt modelId="{E72EB277-ADD5-4A86-ADBE-21F20A0E2F1C}">
      <dgm:prSet custT="1"/>
      <dgm:spPr/>
      <dgm:t>
        <a:bodyPr/>
        <a:lstStyle/>
        <a:p>
          <a:r>
            <a:rPr lang="en-US" sz="1800" dirty="0"/>
            <a:t>Wet your hands with clean, running water (warm or cold), turn off the tap, and apply soap.</a:t>
          </a:r>
        </a:p>
      </dgm:t>
    </dgm:pt>
    <dgm:pt modelId="{3B350DAA-5BF9-47F3-923C-6A4B2514DF5E}" type="parTrans" cxnId="{90DE54C3-55C7-496B-98A0-17EB29359A49}">
      <dgm:prSet/>
      <dgm:spPr/>
      <dgm:t>
        <a:bodyPr/>
        <a:lstStyle/>
        <a:p>
          <a:endParaRPr lang="en-US"/>
        </a:p>
      </dgm:t>
    </dgm:pt>
    <dgm:pt modelId="{C88A82FC-B3AB-4018-8BA5-0E52C1C6A584}" type="sibTrans" cxnId="{90DE54C3-55C7-496B-98A0-17EB29359A49}">
      <dgm:prSet/>
      <dgm:spPr/>
      <dgm:t>
        <a:bodyPr/>
        <a:lstStyle/>
        <a:p>
          <a:endParaRPr lang="en-US"/>
        </a:p>
      </dgm:t>
    </dgm:pt>
    <dgm:pt modelId="{644E3447-BAA3-4EEC-AD14-06602EB7BC86}">
      <dgm:prSet/>
      <dgm:spPr/>
      <dgm:t>
        <a:bodyPr/>
        <a:lstStyle/>
        <a:p>
          <a:r>
            <a:rPr lang="en-US"/>
            <a:t>Lather</a:t>
          </a:r>
        </a:p>
      </dgm:t>
    </dgm:pt>
    <dgm:pt modelId="{31CA8DB7-BFB3-447C-A0EE-D4AAC1EB513B}" type="parTrans" cxnId="{9DF832BE-F1E5-48D5-97B3-77F3F76870F0}">
      <dgm:prSet/>
      <dgm:spPr/>
      <dgm:t>
        <a:bodyPr/>
        <a:lstStyle/>
        <a:p>
          <a:endParaRPr lang="en-US"/>
        </a:p>
      </dgm:t>
    </dgm:pt>
    <dgm:pt modelId="{EC3387F3-D486-4A47-B352-51C419FA9DD0}" type="sibTrans" cxnId="{9DF832BE-F1E5-48D5-97B3-77F3F76870F0}">
      <dgm:prSet/>
      <dgm:spPr/>
      <dgm:t>
        <a:bodyPr/>
        <a:lstStyle/>
        <a:p>
          <a:endParaRPr lang="en-US"/>
        </a:p>
      </dgm:t>
    </dgm:pt>
    <dgm:pt modelId="{AA33DDDA-8CBE-4A7D-A812-F43FD9569DD9}">
      <dgm:prSet custT="1"/>
      <dgm:spPr/>
      <dgm:t>
        <a:bodyPr/>
        <a:lstStyle/>
        <a:p>
          <a:r>
            <a:rPr lang="en-US" sz="1800" dirty="0"/>
            <a:t>Lather your hands by rubbing them together with the soap. Lather the backs of your hands, between your fingers, and under your nails.</a:t>
          </a:r>
        </a:p>
      </dgm:t>
    </dgm:pt>
    <dgm:pt modelId="{17DD61C1-810D-4A6F-996D-736251D50036}" type="parTrans" cxnId="{7F15B016-3FF8-4852-94ED-4B5B4BE4F4A1}">
      <dgm:prSet/>
      <dgm:spPr/>
      <dgm:t>
        <a:bodyPr/>
        <a:lstStyle/>
        <a:p>
          <a:endParaRPr lang="en-US"/>
        </a:p>
      </dgm:t>
    </dgm:pt>
    <dgm:pt modelId="{056546EB-83CC-4D0C-A9A4-B0CC710B4794}" type="sibTrans" cxnId="{7F15B016-3FF8-4852-94ED-4B5B4BE4F4A1}">
      <dgm:prSet/>
      <dgm:spPr/>
      <dgm:t>
        <a:bodyPr/>
        <a:lstStyle/>
        <a:p>
          <a:endParaRPr lang="en-US"/>
        </a:p>
      </dgm:t>
    </dgm:pt>
    <dgm:pt modelId="{CC53A2E1-D1FB-470A-9A59-023BBA861531}">
      <dgm:prSet/>
      <dgm:spPr/>
      <dgm:t>
        <a:bodyPr/>
        <a:lstStyle/>
        <a:p>
          <a:r>
            <a:rPr lang="en-US"/>
            <a:t>Scrub</a:t>
          </a:r>
        </a:p>
      </dgm:t>
    </dgm:pt>
    <dgm:pt modelId="{CC31EFAD-75A9-4B80-A283-77C9A9FDA991}" type="parTrans" cxnId="{149FC04B-2060-47CF-BF4A-E236A67FE678}">
      <dgm:prSet/>
      <dgm:spPr/>
      <dgm:t>
        <a:bodyPr/>
        <a:lstStyle/>
        <a:p>
          <a:endParaRPr lang="en-US"/>
        </a:p>
      </dgm:t>
    </dgm:pt>
    <dgm:pt modelId="{0DFCB32D-1722-4FC3-90F5-6ACAB7DF8A2B}" type="sibTrans" cxnId="{149FC04B-2060-47CF-BF4A-E236A67FE678}">
      <dgm:prSet/>
      <dgm:spPr/>
      <dgm:t>
        <a:bodyPr/>
        <a:lstStyle/>
        <a:p>
          <a:endParaRPr lang="en-US"/>
        </a:p>
      </dgm:t>
    </dgm:pt>
    <dgm:pt modelId="{3AC9C2A2-1BDD-4926-8BE2-27FEA68D78F4}">
      <dgm:prSet custT="1"/>
      <dgm:spPr/>
      <dgm:t>
        <a:bodyPr/>
        <a:lstStyle/>
        <a:p>
          <a:r>
            <a:rPr lang="en-US" sz="1800" dirty="0"/>
            <a:t>Scrub your hands for at least 20 seconds. Need a timer? Hum the “Happy Birthday” song from beginning to end twice.</a:t>
          </a:r>
        </a:p>
      </dgm:t>
    </dgm:pt>
    <dgm:pt modelId="{794B5E8F-58B0-4E89-8F7D-894F0BC02592}" type="parTrans" cxnId="{759237FC-39CB-4B13-8141-F87B9F5DEEFC}">
      <dgm:prSet/>
      <dgm:spPr/>
      <dgm:t>
        <a:bodyPr/>
        <a:lstStyle/>
        <a:p>
          <a:endParaRPr lang="en-US"/>
        </a:p>
      </dgm:t>
    </dgm:pt>
    <dgm:pt modelId="{88CF6C88-71E8-448C-B42B-DD7CD21E0B49}" type="sibTrans" cxnId="{759237FC-39CB-4B13-8141-F87B9F5DEEFC}">
      <dgm:prSet/>
      <dgm:spPr/>
      <dgm:t>
        <a:bodyPr/>
        <a:lstStyle/>
        <a:p>
          <a:endParaRPr lang="en-US"/>
        </a:p>
      </dgm:t>
    </dgm:pt>
    <dgm:pt modelId="{D71874CD-09B8-4096-B826-617EC5978F2A}">
      <dgm:prSet/>
      <dgm:spPr/>
      <dgm:t>
        <a:bodyPr/>
        <a:lstStyle/>
        <a:p>
          <a:r>
            <a:rPr lang="en-US"/>
            <a:t>Rinse</a:t>
          </a:r>
        </a:p>
      </dgm:t>
    </dgm:pt>
    <dgm:pt modelId="{F4A27F45-78C4-4881-A46A-AFE095E093CC}" type="parTrans" cxnId="{C5EFAB47-DDDE-44D6-B1E6-8EB9423DC3BC}">
      <dgm:prSet/>
      <dgm:spPr/>
      <dgm:t>
        <a:bodyPr/>
        <a:lstStyle/>
        <a:p>
          <a:endParaRPr lang="en-US"/>
        </a:p>
      </dgm:t>
    </dgm:pt>
    <dgm:pt modelId="{B7C3DD1E-5EED-4FB7-AD90-AD87CE75C0A5}" type="sibTrans" cxnId="{C5EFAB47-DDDE-44D6-B1E6-8EB9423DC3BC}">
      <dgm:prSet/>
      <dgm:spPr/>
      <dgm:t>
        <a:bodyPr/>
        <a:lstStyle/>
        <a:p>
          <a:endParaRPr lang="en-US"/>
        </a:p>
      </dgm:t>
    </dgm:pt>
    <dgm:pt modelId="{02CAF716-2997-4AB6-A492-44AD53217D26}">
      <dgm:prSet custT="1"/>
      <dgm:spPr/>
      <dgm:t>
        <a:bodyPr/>
        <a:lstStyle/>
        <a:p>
          <a:r>
            <a:rPr lang="en-US" sz="2000" dirty="0"/>
            <a:t>Rinse your hands well under clean, running water.</a:t>
          </a:r>
        </a:p>
      </dgm:t>
    </dgm:pt>
    <dgm:pt modelId="{C3EA5802-2B5A-4827-B73F-9815E54D09FF}" type="parTrans" cxnId="{DFAA6F74-9F1C-42E6-B365-61C38B5E977B}">
      <dgm:prSet/>
      <dgm:spPr/>
      <dgm:t>
        <a:bodyPr/>
        <a:lstStyle/>
        <a:p>
          <a:endParaRPr lang="en-US"/>
        </a:p>
      </dgm:t>
    </dgm:pt>
    <dgm:pt modelId="{3B79D142-8BC5-4A6B-8F83-A2982E15876C}" type="sibTrans" cxnId="{DFAA6F74-9F1C-42E6-B365-61C38B5E977B}">
      <dgm:prSet/>
      <dgm:spPr/>
      <dgm:t>
        <a:bodyPr/>
        <a:lstStyle/>
        <a:p>
          <a:endParaRPr lang="en-US"/>
        </a:p>
      </dgm:t>
    </dgm:pt>
    <dgm:pt modelId="{3979CF62-CD57-4D23-BCCD-A9A28E34727E}">
      <dgm:prSet/>
      <dgm:spPr/>
      <dgm:t>
        <a:bodyPr/>
        <a:lstStyle/>
        <a:p>
          <a:r>
            <a:rPr lang="en-US"/>
            <a:t>Dry</a:t>
          </a:r>
        </a:p>
      </dgm:t>
    </dgm:pt>
    <dgm:pt modelId="{788486F1-7D0F-45C8-8BE0-E200291978D7}" type="parTrans" cxnId="{ABBF2B2F-D96E-43FC-B17A-FCAF0B4CD702}">
      <dgm:prSet/>
      <dgm:spPr/>
      <dgm:t>
        <a:bodyPr/>
        <a:lstStyle/>
        <a:p>
          <a:endParaRPr lang="en-US"/>
        </a:p>
      </dgm:t>
    </dgm:pt>
    <dgm:pt modelId="{D7983816-E84C-4CDD-A0A2-F964EE0837E7}" type="sibTrans" cxnId="{ABBF2B2F-D96E-43FC-B17A-FCAF0B4CD702}">
      <dgm:prSet/>
      <dgm:spPr/>
      <dgm:t>
        <a:bodyPr/>
        <a:lstStyle/>
        <a:p>
          <a:endParaRPr lang="en-US"/>
        </a:p>
      </dgm:t>
    </dgm:pt>
    <dgm:pt modelId="{F95EA295-EB49-417C-92DB-0772CCC256D3}">
      <dgm:prSet custT="1"/>
      <dgm:spPr/>
      <dgm:t>
        <a:bodyPr/>
        <a:lstStyle/>
        <a:p>
          <a:r>
            <a:rPr lang="en-US" sz="2000" dirty="0"/>
            <a:t>Dry your hands using a clean towel or air dry them.</a:t>
          </a:r>
        </a:p>
      </dgm:t>
    </dgm:pt>
    <dgm:pt modelId="{7A98DA51-3D6A-46B9-AF45-E5004AF222D6}" type="parTrans" cxnId="{2B213E9A-5CA9-4386-A0F9-ABC52486AE84}">
      <dgm:prSet/>
      <dgm:spPr/>
      <dgm:t>
        <a:bodyPr/>
        <a:lstStyle/>
        <a:p>
          <a:endParaRPr lang="en-US"/>
        </a:p>
      </dgm:t>
    </dgm:pt>
    <dgm:pt modelId="{1ED94568-4AD3-423E-A26D-DBBFE4143C22}" type="sibTrans" cxnId="{2B213E9A-5CA9-4386-A0F9-ABC52486AE84}">
      <dgm:prSet/>
      <dgm:spPr/>
      <dgm:t>
        <a:bodyPr/>
        <a:lstStyle/>
        <a:p>
          <a:endParaRPr lang="en-US"/>
        </a:p>
      </dgm:t>
    </dgm:pt>
    <dgm:pt modelId="{A87B4F5F-3B09-2B4C-84B9-2ED16E739E7D}" type="pres">
      <dgm:prSet presAssocID="{A34D6EB4-A3BB-4270-87F6-86F633C01D94}" presName="Name0" presStyleCnt="0">
        <dgm:presLayoutVars>
          <dgm:dir/>
          <dgm:animLvl val="lvl"/>
          <dgm:resizeHandles val="exact"/>
        </dgm:presLayoutVars>
      </dgm:prSet>
      <dgm:spPr/>
    </dgm:pt>
    <dgm:pt modelId="{3B0B2390-1F09-B645-829E-A40132AF6125}" type="pres">
      <dgm:prSet presAssocID="{3979CF62-CD57-4D23-BCCD-A9A28E34727E}" presName="boxAndChildren" presStyleCnt="0"/>
      <dgm:spPr/>
    </dgm:pt>
    <dgm:pt modelId="{B18A0294-A260-3144-907A-DB3A42435133}" type="pres">
      <dgm:prSet presAssocID="{3979CF62-CD57-4D23-BCCD-A9A28E34727E}" presName="parentTextBox" presStyleLbl="alignNode1" presStyleIdx="0" presStyleCnt="5"/>
      <dgm:spPr/>
    </dgm:pt>
    <dgm:pt modelId="{B4809392-F7D8-0D45-A1B5-A762EB999594}" type="pres">
      <dgm:prSet presAssocID="{3979CF62-CD57-4D23-BCCD-A9A28E34727E}" presName="descendantBox" presStyleLbl="bgAccFollowNode1" presStyleIdx="0" presStyleCnt="5"/>
      <dgm:spPr/>
    </dgm:pt>
    <dgm:pt modelId="{A5CF5133-1F9B-4E46-932E-BC4CE0B74E12}" type="pres">
      <dgm:prSet presAssocID="{B7C3DD1E-5EED-4FB7-AD90-AD87CE75C0A5}" presName="sp" presStyleCnt="0"/>
      <dgm:spPr/>
    </dgm:pt>
    <dgm:pt modelId="{8EE01A4D-17A5-5F47-919F-878EB859F63D}" type="pres">
      <dgm:prSet presAssocID="{D71874CD-09B8-4096-B826-617EC5978F2A}" presName="arrowAndChildren" presStyleCnt="0"/>
      <dgm:spPr/>
    </dgm:pt>
    <dgm:pt modelId="{70F82206-BF7C-324C-AE58-BBC148ED0E62}" type="pres">
      <dgm:prSet presAssocID="{D71874CD-09B8-4096-B826-617EC5978F2A}" presName="parentTextArrow" presStyleLbl="node1" presStyleIdx="0" presStyleCnt="0"/>
      <dgm:spPr/>
    </dgm:pt>
    <dgm:pt modelId="{405AC409-5FCB-B940-B554-2D7AC7184191}" type="pres">
      <dgm:prSet presAssocID="{D71874CD-09B8-4096-B826-617EC5978F2A}" presName="arrow" presStyleLbl="alignNode1" presStyleIdx="1" presStyleCnt="5"/>
      <dgm:spPr/>
    </dgm:pt>
    <dgm:pt modelId="{AC1EE912-82C3-0342-98E1-8A8B6A6D4B4C}" type="pres">
      <dgm:prSet presAssocID="{D71874CD-09B8-4096-B826-617EC5978F2A}" presName="descendantArrow" presStyleLbl="bgAccFollowNode1" presStyleIdx="1" presStyleCnt="5"/>
      <dgm:spPr/>
    </dgm:pt>
    <dgm:pt modelId="{4CF29386-6C95-9449-BC02-825FE422BDF3}" type="pres">
      <dgm:prSet presAssocID="{0DFCB32D-1722-4FC3-90F5-6ACAB7DF8A2B}" presName="sp" presStyleCnt="0"/>
      <dgm:spPr/>
    </dgm:pt>
    <dgm:pt modelId="{A25856FC-40D3-0446-92C9-120687D0B0CB}" type="pres">
      <dgm:prSet presAssocID="{CC53A2E1-D1FB-470A-9A59-023BBA861531}" presName="arrowAndChildren" presStyleCnt="0"/>
      <dgm:spPr/>
    </dgm:pt>
    <dgm:pt modelId="{7902B73B-C343-7B41-9FF8-8D0FA81B2D5A}" type="pres">
      <dgm:prSet presAssocID="{CC53A2E1-D1FB-470A-9A59-023BBA861531}" presName="parentTextArrow" presStyleLbl="node1" presStyleIdx="0" presStyleCnt="0"/>
      <dgm:spPr/>
    </dgm:pt>
    <dgm:pt modelId="{1338E09B-6FD5-4B41-92B7-8CAB004B80E8}" type="pres">
      <dgm:prSet presAssocID="{CC53A2E1-D1FB-470A-9A59-023BBA861531}" presName="arrow" presStyleLbl="alignNode1" presStyleIdx="2" presStyleCnt="5"/>
      <dgm:spPr/>
    </dgm:pt>
    <dgm:pt modelId="{3A119474-D5CA-0248-B49F-8E672C4FFDDE}" type="pres">
      <dgm:prSet presAssocID="{CC53A2E1-D1FB-470A-9A59-023BBA861531}" presName="descendantArrow" presStyleLbl="bgAccFollowNode1" presStyleIdx="2" presStyleCnt="5" custScaleY="138937"/>
      <dgm:spPr/>
    </dgm:pt>
    <dgm:pt modelId="{1C9FE9AD-3503-AC48-B5F5-C24D1D9CA87A}" type="pres">
      <dgm:prSet presAssocID="{EC3387F3-D486-4A47-B352-51C419FA9DD0}" presName="sp" presStyleCnt="0"/>
      <dgm:spPr/>
    </dgm:pt>
    <dgm:pt modelId="{FBEAEE58-18FD-C84D-BE33-577915486632}" type="pres">
      <dgm:prSet presAssocID="{644E3447-BAA3-4EEC-AD14-06602EB7BC86}" presName="arrowAndChildren" presStyleCnt="0"/>
      <dgm:spPr/>
    </dgm:pt>
    <dgm:pt modelId="{0DC1BB38-58A0-0F48-8C44-6E8AD49AA67F}" type="pres">
      <dgm:prSet presAssocID="{644E3447-BAA3-4EEC-AD14-06602EB7BC86}" presName="parentTextArrow" presStyleLbl="node1" presStyleIdx="0" presStyleCnt="0"/>
      <dgm:spPr/>
    </dgm:pt>
    <dgm:pt modelId="{9B21B143-17F8-1241-B2F2-3B0502E57B97}" type="pres">
      <dgm:prSet presAssocID="{644E3447-BAA3-4EEC-AD14-06602EB7BC86}" presName="arrow" presStyleLbl="alignNode1" presStyleIdx="3" presStyleCnt="5"/>
      <dgm:spPr/>
    </dgm:pt>
    <dgm:pt modelId="{14CED61A-467A-CB41-8EEB-6C9A8C2F6C8A}" type="pres">
      <dgm:prSet presAssocID="{644E3447-BAA3-4EEC-AD14-06602EB7BC86}" presName="descendantArrow" presStyleLbl="bgAccFollowNode1" presStyleIdx="3" presStyleCnt="5" custScaleY="136841"/>
      <dgm:spPr/>
    </dgm:pt>
    <dgm:pt modelId="{1B384632-E568-3940-AB4A-438BC026DD3C}" type="pres">
      <dgm:prSet presAssocID="{DBCAC212-B459-45AB-99C6-F1EFBCC17866}" presName="sp" presStyleCnt="0"/>
      <dgm:spPr/>
    </dgm:pt>
    <dgm:pt modelId="{A6DA2F8B-8975-424E-AF1D-192D769551AA}" type="pres">
      <dgm:prSet presAssocID="{39B6B2BE-3D5A-40D3-8E48-4E1C716C0EBA}" presName="arrowAndChildren" presStyleCnt="0"/>
      <dgm:spPr/>
    </dgm:pt>
    <dgm:pt modelId="{F4AB79ED-2F45-2C44-832A-3DA541F29083}" type="pres">
      <dgm:prSet presAssocID="{39B6B2BE-3D5A-40D3-8E48-4E1C716C0EBA}" presName="parentTextArrow" presStyleLbl="node1" presStyleIdx="0" presStyleCnt="0"/>
      <dgm:spPr/>
    </dgm:pt>
    <dgm:pt modelId="{C23959F4-4529-9F4F-AF91-984365700545}" type="pres">
      <dgm:prSet presAssocID="{39B6B2BE-3D5A-40D3-8E48-4E1C716C0EBA}" presName="arrow" presStyleLbl="alignNode1" presStyleIdx="4" presStyleCnt="5"/>
      <dgm:spPr/>
    </dgm:pt>
    <dgm:pt modelId="{6CCF6566-12F8-094B-B543-F76A5DC04858}" type="pres">
      <dgm:prSet presAssocID="{39B6B2BE-3D5A-40D3-8E48-4E1C716C0EBA}" presName="descendantArrow" presStyleLbl="bgAccFollowNode1" presStyleIdx="4" presStyleCnt="5"/>
      <dgm:spPr/>
    </dgm:pt>
  </dgm:ptLst>
  <dgm:cxnLst>
    <dgm:cxn modelId="{99715408-E492-7F44-A793-245A9402710D}" type="presOf" srcId="{A34D6EB4-A3BB-4270-87F6-86F633C01D94}" destId="{A87B4F5F-3B09-2B4C-84B9-2ED16E739E7D}" srcOrd="0" destOrd="0" presId="urn:microsoft.com/office/officeart/2016/7/layout/VerticalDownArrowProcess"/>
    <dgm:cxn modelId="{7F15B016-3FF8-4852-94ED-4B5B4BE4F4A1}" srcId="{644E3447-BAA3-4EEC-AD14-06602EB7BC86}" destId="{AA33DDDA-8CBE-4A7D-A812-F43FD9569DD9}" srcOrd="0" destOrd="0" parTransId="{17DD61C1-810D-4A6F-996D-736251D50036}" sibTransId="{056546EB-83CC-4D0C-A9A4-B0CC710B4794}"/>
    <dgm:cxn modelId="{5C06681B-891B-F14F-9005-764EEA3834C7}" type="presOf" srcId="{39B6B2BE-3D5A-40D3-8E48-4E1C716C0EBA}" destId="{C23959F4-4529-9F4F-AF91-984365700545}" srcOrd="1" destOrd="0" presId="urn:microsoft.com/office/officeart/2016/7/layout/VerticalDownArrowProcess"/>
    <dgm:cxn modelId="{242B7121-CA4D-774B-BDA9-58A8E35564F0}" type="presOf" srcId="{3AC9C2A2-1BDD-4926-8BE2-27FEA68D78F4}" destId="{3A119474-D5CA-0248-B49F-8E672C4FFDDE}" srcOrd="0" destOrd="0" presId="urn:microsoft.com/office/officeart/2016/7/layout/VerticalDownArrowProcess"/>
    <dgm:cxn modelId="{ABBF2B2F-D96E-43FC-B17A-FCAF0B4CD702}" srcId="{A34D6EB4-A3BB-4270-87F6-86F633C01D94}" destId="{3979CF62-CD57-4D23-BCCD-A9A28E34727E}" srcOrd="4" destOrd="0" parTransId="{788486F1-7D0F-45C8-8BE0-E200291978D7}" sibTransId="{D7983816-E84C-4CDD-A0A2-F964EE0837E7}"/>
    <dgm:cxn modelId="{C5EFAB47-DDDE-44D6-B1E6-8EB9423DC3BC}" srcId="{A34D6EB4-A3BB-4270-87F6-86F633C01D94}" destId="{D71874CD-09B8-4096-B826-617EC5978F2A}" srcOrd="3" destOrd="0" parTransId="{F4A27F45-78C4-4881-A46A-AFE095E093CC}" sibTransId="{B7C3DD1E-5EED-4FB7-AD90-AD87CE75C0A5}"/>
    <dgm:cxn modelId="{149FC04B-2060-47CF-BF4A-E236A67FE678}" srcId="{A34D6EB4-A3BB-4270-87F6-86F633C01D94}" destId="{CC53A2E1-D1FB-470A-9A59-023BBA861531}" srcOrd="2" destOrd="0" parTransId="{CC31EFAD-75A9-4B80-A283-77C9A9FDA991}" sibTransId="{0DFCB32D-1722-4FC3-90F5-6ACAB7DF8A2B}"/>
    <dgm:cxn modelId="{3B94E65C-494D-154B-B8F6-11673B8D8B06}" type="presOf" srcId="{39B6B2BE-3D5A-40D3-8E48-4E1C716C0EBA}" destId="{F4AB79ED-2F45-2C44-832A-3DA541F29083}" srcOrd="0" destOrd="0" presId="urn:microsoft.com/office/officeart/2016/7/layout/VerticalDownArrowProcess"/>
    <dgm:cxn modelId="{45301D63-C22E-B74F-8E0C-DF83B5DEED49}" type="presOf" srcId="{3979CF62-CD57-4D23-BCCD-A9A28E34727E}" destId="{B18A0294-A260-3144-907A-DB3A42435133}" srcOrd="0" destOrd="0" presId="urn:microsoft.com/office/officeart/2016/7/layout/VerticalDownArrowProcess"/>
    <dgm:cxn modelId="{547A7067-BC8D-2942-A2F0-BDD85289F6AF}" type="presOf" srcId="{02CAF716-2997-4AB6-A492-44AD53217D26}" destId="{AC1EE912-82C3-0342-98E1-8A8B6A6D4B4C}" srcOrd="0" destOrd="0" presId="urn:microsoft.com/office/officeart/2016/7/layout/VerticalDownArrowProcess"/>
    <dgm:cxn modelId="{DFAA6F74-9F1C-42E6-B365-61C38B5E977B}" srcId="{D71874CD-09B8-4096-B826-617EC5978F2A}" destId="{02CAF716-2997-4AB6-A492-44AD53217D26}" srcOrd="0" destOrd="0" parTransId="{C3EA5802-2B5A-4827-B73F-9815E54D09FF}" sibTransId="{3B79D142-8BC5-4A6B-8F83-A2982E15876C}"/>
    <dgm:cxn modelId="{7858877C-544F-2148-96FA-4CDEE25292C2}" type="presOf" srcId="{CC53A2E1-D1FB-470A-9A59-023BBA861531}" destId="{1338E09B-6FD5-4B41-92B7-8CAB004B80E8}" srcOrd="1" destOrd="0" presId="urn:microsoft.com/office/officeart/2016/7/layout/VerticalDownArrowProcess"/>
    <dgm:cxn modelId="{240FCE86-E981-4B97-92D3-693CF57B427C}" srcId="{A34D6EB4-A3BB-4270-87F6-86F633C01D94}" destId="{39B6B2BE-3D5A-40D3-8E48-4E1C716C0EBA}" srcOrd="0" destOrd="0" parTransId="{A449DD8C-24C8-40F9-BF86-CFA16934D149}" sibTransId="{DBCAC212-B459-45AB-99C6-F1EFBCC17866}"/>
    <dgm:cxn modelId="{3AB6ED87-E8BB-BB4B-96E4-97924FEC380B}" type="presOf" srcId="{CC53A2E1-D1FB-470A-9A59-023BBA861531}" destId="{7902B73B-C343-7B41-9FF8-8D0FA81B2D5A}" srcOrd="0" destOrd="0" presId="urn:microsoft.com/office/officeart/2016/7/layout/VerticalDownArrowProcess"/>
    <dgm:cxn modelId="{2B213E9A-5CA9-4386-A0F9-ABC52486AE84}" srcId="{3979CF62-CD57-4D23-BCCD-A9A28E34727E}" destId="{F95EA295-EB49-417C-92DB-0772CCC256D3}" srcOrd="0" destOrd="0" parTransId="{7A98DA51-3D6A-46B9-AF45-E5004AF222D6}" sibTransId="{1ED94568-4AD3-423E-A26D-DBBFE4143C22}"/>
    <dgm:cxn modelId="{157F07AA-24D9-9744-8661-22A3377C4421}" type="presOf" srcId="{E72EB277-ADD5-4A86-ADBE-21F20A0E2F1C}" destId="{6CCF6566-12F8-094B-B543-F76A5DC04858}" srcOrd="0" destOrd="0" presId="urn:microsoft.com/office/officeart/2016/7/layout/VerticalDownArrowProcess"/>
    <dgm:cxn modelId="{A4D517AC-8F8B-AE44-884C-6327101F7E47}" type="presOf" srcId="{D71874CD-09B8-4096-B826-617EC5978F2A}" destId="{70F82206-BF7C-324C-AE58-BBC148ED0E62}" srcOrd="0" destOrd="0" presId="urn:microsoft.com/office/officeart/2016/7/layout/VerticalDownArrowProcess"/>
    <dgm:cxn modelId="{9DF832BE-F1E5-48D5-97B3-77F3F76870F0}" srcId="{A34D6EB4-A3BB-4270-87F6-86F633C01D94}" destId="{644E3447-BAA3-4EEC-AD14-06602EB7BC86}" srcOrd="1" destOrd="0" parTransId="{31CA8DB7-BFB3-447C-A0EE-D4AAC1EB513B}" sibTransId="{EC3387F3-D486-4A47-B352-51C419FA9DD0}"/>
    <dgm:cxn modelId="{C9D063C2-40AA-F34A-AFBC-2E22714572D6}" type="presOf" srcId="{D71874CD-09B8-4096-B826-617EC5978F2A}" destId="{405AC409-5FCB-B940-B554-2D7AC7184191}" srcOrd="1" destOrd="0" presId="urn:microsoft.com/office/officeart/2016/7/layout/VerticalDownArrowProcess"/>
    <dgm:cxn modelId="{10AE80C2-F39C-C648-9192-F0DBC914B0F6}" type="presOf" srcId="{644E3447-BAA3-4EEC-AD14-06602EB7BC86}" destId="{0DC1BB38-58A0-0F48-8C44-6E8AD49AA67F}" srcOrd="0" destOrd="0" presId="urn:microsoft.com/office/officeart/2016/7/layout/VerticalDownArrowProcess"/>
    <dgm:cxn modelId="{90DE54C3-55C7-496B-98A0-17EB29359A49}" srcId="{39B6B2BE-3D5A-40D3-8E48-4E1C716C0EBA}" destId="{E72EB277-ADD5-4A86-ADBE-21F20A0E2F1C}" srcOrd="0" destOrd="0" parTransId="{3B350DAA-5BF9-47F3-923C-6A4B2514DF5E}" sibTransId="{C88A82FC-B3AB-4018-8BA5-0E52C1C6A584}"/>
    <dgm:cxn modelId="{CB83B7D4-39F0-9849-AB23-AAED7DAB82E5}" type="presOf" srcId="{AA33DDDA-8CBE-4A7D-A812-F43FD9569DD9}" destId="{14CED61A-467A-CB41-8EEB-6C9A8C2F6C8A}" srcOrd="0" destOrd="0" presId="urn:microsoft.com/office/officeart/2016/7/layout/VerticalDownArrowProcess"/>
    <dgm:cxn modelId="{560F79E8-49B8-4740-B0A0-64E5932AB7F2}" type="presOf" srcId="{644E3447-BAA3-4EEC-AD14-06602EB7BC86}" destId="{9B21B143-17F8-1241-B2F2-3B0502E57B97}" srcOrd="1" destOrd="0" presId="urn:microsoft.com/office/officeart/2016/7/layout/VerticalDownArrowProcess"/>
    <dgm:cxn modelId="{B6170EEF-0AF7-6440-9DC3-097E17EDB471}" type="presOf" srcId="{F95EA295-EB49-417C-92DB-0772CCC256D3}" destId="{B4809392-F7D8-0D45-A1B5-A762EB999594}" srcOrd="0" destOrd="0" presId="urn:microsoft.com/office/officeart/2016/7/layout/VerticalDownArrowProcess"/>
    <dgm:cxn modelId="{759237FC-39CB-4B13-8141-F87B9F5DEEFC}" srcId="{CC53A2E1-D1FB-470A-9A59-023BBA861531}" destId="{3AC9C2A2-1BDD-4926-8BE2-27FEA68D78F4}" srcOrd="0" destOrd="0" parTransId="{794B5E8F-58B0-4E89-8F7D-894F0BC02592}" sibTransId="{88CF6C88-71E8-448C-B42B-DD7CD21E0B49}"/>
    <dgm:cxn modelId="{1D3B528B-4DF5-FB46-9FA9-3CCC3B98E5C3}" type="presParOf" srcId="{A87B4F5F-3B09-2B4C-84B9-2ED16E739E7D}" destId="{3B0B2390-1F09-B645-829E-A40132AF6125}" srcOrd="0" destOrd="0" presId="urn:microsoft.com/office/officeart/2016/7/layout/VerticalDownArrowProcess"/>
    <dgm:cxn modelId="{1377F5FC-E2DF-3848-8736-C630D8901B52}" type="presParOf" srcId="{3B0B2390-1F09-B645-829E-A40132AF6125}" destId="{B18A0294-A260-3144-907A-DB3A42435133}" srcOrd="0" destOrd="0" presId="urn:microsoft.com/office/officeart/2016/7/layout/VerticalDownArrowProcess"/>
    <dgm:cxn modelId="{EA262B66-A8F4-DB40-8F52-ED9E1275B253}" type="presParOf" srcId="{3B0B2390-1F09-B645-829E-A40132AF6125}" destId="{B4809392-F7D8-0D45-A1B5-A762EB999594}" srcOrd="1" destOrd="0" presId="urn:microsoft.com/office/officeart/2016/7/layout/VerticalDownArrowProcess"/>
    <dgm:cxn modelId="{BF74AE4C-6D82-2A46-87AF-A9CAC40B0C1B}" type="presParOf" srcId="{A87B4F5F-3B09-2B4C-84B9-2ED16E739E7D}" destId="{A5CF5133-1F9B-4E46-932E-BC4CE0B74E12}" srcOrd="1" destOrd="0" presId="urn:microsoft.com/office/officeart/2016/7/layout/VerticalDownArrowProcess"/>
    <dgm:cxn modelId="{C2065BA9-6F65-D44E-B502-7894647CD50C}" type="presParOf" srcId="{A87B4F5F-3B09-2B4C-84B9-2ED16E739E7D}" destId="{8EE01A4D-17A5-5F47-919F-878EB859F63D}" srcOrd="2" destOrd="0" presId="urn:microsoft.com/office/officeart/2016/7/layout/VerticalDownArrowProcess"/>
    <dgm:cxn modelId="{47D17C22-7078-A946-A9B8-FF552958AF9D}" type="presParOf" srcId="{8EE01A4D-17A5-5F47-919F-878EB859F63D}" destId="{70F82206-BF7C-324C-AE58-BBC148ED0E62}" srcOrd="0" destOrd="0" presId="urn:microsoft.com/office/officeart/2016/7/layout/VerticalDownArrowProcess"/>
    <dgm:cxn modelId="{AB7BB84F-1B43-F34C-87B1-9EA168005648}" type="presParOf" srcId="{8EE01A4D-17A5-5F47-919F-878EB859F63D}" destId="{405AC409-5FCB-B940-B554-2D7AC7184191}" srcOrd="1" destOrd="0" presId="urn:microsoft.com/office/officeart/2016/7/layout/VerticalDownArrowProcess"/>
    <dgm:cxn modelId="{7F6FBE86-B7CC-E04E-BB93-85C9772545B7}" type="presParOf" srcId="{8EE01A4D-17A5-5F47-919F-878EB859F63D}" destId="{AC1EE912-82C3-0342-98E1-8A8B6A6D4B4C}" srcOrd="2" destOrd="0" presId="urn:microsoft.com/office/officeart/2016/7/layout/VerticalDownArrowProcess"/>
    <dgm:cxn modelId="{9C4D350C-AC4E-7340-A4C8-8BBEA2013488}" type="presParOf" srcId="{A87B4F5F-3B09-2B4C-84B9-2ED16E739E7D}" destId="{4CF29386-6C95-9449-BC02-825FE422BDF3}" srcOrd="3" destOrd="0" presId="urn:microsoft.com/office/officeart/2016/7/layout/VerticalDownArrowProcess"/>
    <dgm:cxn modelId="{9B3A8E34-22C2-9142-A3BC-D272FE4F4E12}" type="presParOf" srcId="{A87B4F5F-3B09-2B4C-84B9-2ED16E739E7D}" destId="{A25856FC-40D3-0446-92C9-120687D0B0CB}" srcOrd="4" destOrd="0" presId="urn:microsoft.com/office/officeart/2016/7/layout/VerticalDownArrowProcess"/>
    <dgm:cxn modelId="{ED92A0D6-2634-734A-A888-19533AA28D74}" type="presParOf" srcId="{A25856FC-40D3-0446-92C9-120687D0B0CB}" destId="{7902B73B-C343-7B41-9FF8-8D0FA81B2D5A}" srcOrd="0" destOrd="0" presId="urn:microsoft.com/office/officeart/2016/7/layout/VerticalDownArrowProcess"/>
    <dgm:cxn modelId="{2EC2483A-1C7F-B84E-A4B1-E0A4D2D33455}" type="presParOf" srcId="{A25856FC-40D3-0446-92C9-120687D0B0CB}" destId="{1338E09B-6FD5-4B41-92B7-8CAB004B80E8}" srcOrd="1" destOrd="0" presId="urn:microsoft.com/office/officeart/2016/7/layout/VerticalDownArrowProcess"/>
    <dgm:cxn modelId="{FB9B3C96-DCEC-EC42-842A-07A47A6D3AF0}" type="presParOf" srcId="{A25856FC-40D3-0446-92C9-120687D0B0CB}" destId="{3A119474-D5CA-0248-B49F-8E672C4FFDDE}" srcOrd="2" destOrd="0" presId="urn:microsoft.com/office/officeart/2016/7/layout/VerticalDownArrowProcess"/>
    <dgm:cxn modelId="{7FC5722F-D5CD-BC46-B64E-E4BCAB72DDAE}" type="presParOf" srcId="{A87B4F5F-3B09-2B4C-84B9-2ED16E739E7D}" destId="{1C9FE9AD-3503-AC48-B5F5-C24D1D9CA87A}" srcOrd="5" destOrd="0" presId="urn:microsoft.com/office/officeart/2016/7/layout/VerticalDownArrowProcess"/>
    <dgm:cxn modelId="{1A9571A0-7F22-3E4F-85D9-B793768F4AD0}" type="presParOf" srcId="{A87B4F5F-3B09-2B4C-84B9-2ED16E739E7D}" destId="{FBEAEE58-18FD-C84D-BE33-577915486632}" srcOrd="6" destOrd="0" presId="urn:microsoft.com/office/officeart/2016/7/layout/VerticalDownArrowProcess"/>
    <dgm:cxn modelId="{DA2FC4B0-8B92-9F43-B81C-1B342DD1C0EF}" type="presParOf" srcId="{FBEAEE58-18FD-C84D-BE33-577915486632}" destId="{0DC1BB38-58A0-0F48-8C44-6E8AD49AA67F}" srcOrd="0" destOrd="0" presId="urn:microsoft.com/office/officeart/2016/7/layout/VerticalDownArrowProcess"/>
    <dgm:cxn modelId="{835DBAF5-F985-3547-BEC5-57D18E98E69C}" type="presParOf" srcId="{FBEAEE58-18FD-C84D-BE33-577915486632}" destId="{9B21B143-17F8-1241-B2F2-3B0502E57B97}" srcOrd="1" destOrd="0" presId="urn:microsoft.com/office/officeart/2016/7/layout/VerticalDownArrowProcess"/>
    <dgm:cxn modelId="{BC26E9F3-641D-884A-8EE9-8BBE285399C0}" type="presParOf" srcId="{FBEAEE58-18FD-C84D-BE33-577915486632}" destId="{14CED61A-467A-CB41-8EEB-6C9A8C2F6C8A}" srcOrd="2" destOrd="0" presId="urn:microsoft.com/office/officeart/2016/7/layout/VerticalDownArrowProcess"/>
    <dgm:cxn modelId="{4468734B-F23E-3B42-872E-A757BC2EE128}" type="presParOf" srcId="{A87B4F5F-3B09-2B4C-84B9-2ED16E739E7D}" destId="{1B384632-E568-3940-AB4A-438BC026DD3C}" srcOrd="7" destOrd="0" presId="urn:microsoft.com/office/officeart/2016/7/layout/VerticalDownArrowProcess"/>
    <dgm:cxn modelId="{F201F120-5371-1848-991E-FC9F2E6E1ED7}" type="presParOf" srcId="{A87B4F5F-3B09-2B4C-84B9-2ED16E739E7D}" destId="{A6DA2F8B-8975-424E-AF1D-192D769551AA}" srcOrd="8" destOrd="0" presId="urn:microsoft.com/office/officeart/2016/7/layout/VerticalDownArrowProcess"/>
    <dgm:cxn modelId="{57AB337C-C729-2E43-A357-CDA7F4093927}" type="presParOf" srcId="{A6DA2F8B-8975-424E-AF1D-192D769551AA}" destId="{F4AB79ED-2F45-2C44-832A-3DA541F29083}" srcOrd="0" destOrd="0" presId="urn:microsoft.com/office/officeart/2016/7/layout/VerticalDownArrowProcess"/>
    <dgm:cxn modelId="{A28EA9CA-879A-C64C-9E6A-86FBD7F304FC}" type="presParOf" srcId="{A6DA2F8B-8975-424E-AF1D-192D769551AA}" destId="{C23959F4-4529-9F4F-AF91-984365700545}" srcOrd="1" destOrd="0" presId="urn:microsoft.com/office/officeart/2016/7/layout/VerticalDownArrowProcess"/>
    <dgm:cxn modelId="{5F5E8638-8322-0F44-80F1-55C2AFA770F2}" type="presParOf" srcId="{A6DA2F8B-8975-424E-AF1D-192D769551AA}" destId="{6CCF6566-12F8-094B-B543-F76A5DC0485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C6055-B301-724D-BA94-A4B27898C03B}">
      <dsp:nvSpPr>
        <dsp:cNvPr id="0" name=""/>
        <dsp:cNvSpPr/>
      </dsp:nvSpPr>
      <dsp:spPr>
        <a:xfrm>
          <a:off x="447913" y="1658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Taking a shower &amp; wash your face</a:t>
          </a:r>
        </a:p>
      </dsp:txBody>
      <dsp:txXfrm>
        <a:off x="447913" y="1658"/>
        <a:ext cx="2863304" cy="1717982"/>
      </dsp:txXfrm>
    </dsp:sp>
    <dsp:sp modelId="{60CA7BE5-7955-4546-8CE9-CB722A969F2C}">
      <dsp:nvSpPr>
        <dsp:cNvPr id="0" name=""/>
        <dsp:cNvSpPr/>
      </dsp:nvSpPr>
      <dsp:spPr>
        <a:xfrm>
          <a:off x="3597547" y="1658"/>
          <a:ext cx="2863304" cy="17179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Make time for brushing your teeth</a:t>
          </a:r>
        </a:p>
      </dsp:txBody>
      <dsp:txXfrm>
        <a:off x="3597547" y="1658"/>
        <a:ext cx="2863304" cy="1717982"/>
      </dsp:txXfrm>
    </dsp:sp>
    <dsp:sp modelId="{B0E03E28-139F-B640-A31D-14049B689DEB}">
      <dsp:nvSpPr>
        <dsp:cNvPr id="0" name=""/>
        <dsp:cNvSpPr/>
      </dsp:nvSpPr>
      <dsp:spPr>
        <a:xfrm>
          <a:off x="6747182" y="1658"/>
          <a:ext cx="2863304" cy="17179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Wash your hands a lot</a:t>
          </a:r>
        </a:p>
      </dsp:txBody>
      <dsp:txXfrm>
        <a:off x="6747182" y="1658"/>
        <a:ext cx="2863304" cy="1717982"/>
      </dsp:txXfrm>
    </dsp:sp>
    <dsp:sp modelId="{2B940E22-D7B8-6540-A818-AC51831594BA}">
      <dsp:nvSpPr>
        <dsp:cNvPr id="0" name=""/>
        <dsp:cNvSpPr/>
      </dsp:nvSpPr>
      <dsp:spPr>
        <a:xfrm>
          <a:off x="447913" y="2005971"/>
          <a:ext cx="2863304" cy="17179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Wear deodorant or antiperspirant </a:t>
          </a:r>
        </a:p>
      </dsp:txBody>
      <dsp:txXfrm>
        <a:off x="447913" y="2005971"/>
        <a:ext cx="2863304" cy="1717982"/>
      </dsp:txXfrm>
    </dsp:sp>
    <dsp:sp modelId="{48605293-D77C-854A-A789-275EBB7BCB9B}">
      <dsp:nvSpPr>
        <dsp:cNvPr id="0" name=""/>
        <dsp:cNvSpPr/>
      </dsp:nvSpPr>
      <dsp:spPr>
        <a:xfrm>
          <a:off x="3597547" y="2005971"/>
          <a:ext cx="2863304" cy="17179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Get good sleep</a:t>
          </a:r>
        </a:p>
      </dsp:txBody>
      <dsp:txXfrm>
        <a:off x="3597547" y="2005971"/>
        <a:ext cx="2863304" cy="1717982"/>
      </dsp:txXfrm>
    </dsp:sp>
    <dsp:sp modelId="{5DECD4D4-BEE1-9545-BC37-F8315CF2E583}">
      <dsp:nvSpPr>
        <dsp:cNvPr id="0" name=""/>
        <dsp:cNvSpPr/>
      </dsp:nvSpPr>
      <dsp:spPr>
        <a:xfrm>
          <a:off x="6747182" y="2005971"/>
          <a:ext cx="2863304" cy="17179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Keep your nails clean</a:t>
          </a:r>
        </a:p>
      </dsp:txBody>
      <dsp:txXfrm>
        <a:off x="6747182" y="2005971"/>
        <a:ext cx="2863304" cy="1717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A0294-A260-3144-907A-DB3A42435133}">
      <dsp:nvSpPr>
        <dsp:cNvPr id="0" name=""/>
        <dsp:cNvSpPr/>
      </dsp:nvSpPr>
      <dsp:spPr>
        <a:xfrm>
          <a:off x="0" y="5527032"/>
          <a:ext cx="1476545" cy="853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12" tIns="213360" rIns="1050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Dry</a:t>
          </a:r>
        </a:p>
      </dsp:txBody>
      <dsp:txXfrm>
        <a:off x="0" y="5527032"/>
        <a:ext cx="1476545" cy="853910"/>
      </dsp:txXfrm>
    </dsp:sp>
    <dsp:sp modelId="{B4809392-F7D8-0D45-A1B5-A762EB999594}">
      <dsp:nvSpPr>
        <dsp:cNvPr id="0" name=""/>
        <dsp:cNvSpPr/>
      </dsp:nvSpPr>
      <dsp:spPr>
        <a:xfrm>
          <a:off x="1476545" y="5527032"/>
          <a:ext cx="4429635" cy="8539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54" tIns="254000" rIns="89854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Dry your hands using a clean towel or air dry them.</a:t>
          </a:r>
        </a:p>
      </dsp:txBody>
      <dsp:txXfrm>
        <a:off x="1476545" y="5527032"/>
        <a:ext cx="4429635" cy="853910"/>
      </dsp:txXfrm>
    </dsp:sp>
    <dsp:sp modelId="{405AC409-5FCB-B940-B554-2D7AC7184191}">
      <dsp:nvSpPr>
        <dsp:cNvPr id="0" name=""/>
        <dsp:cNvSpPr/>
      </dsp:nvSpPr>
      <dsp:spPr>
        <a:xfrm rot="10800000">
          <a:off x="0" y="4226526"/>
          <a:ext cx="1476545" cy="13133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accent2">
              <a:hueOff val="-330843"/>
              <a:satOff val="373"/>
              <a:lumOff val="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12" tIns="213360" rIns="1050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Rinse</a:t>
          </a:r>
        </a:p>
      </dsp:txBody>
      <dsp:txXfrm rot="-10800000">
        <a:off x="0" y="4226526"/>
        <a:ext cx="1476545" cy="853654"/>
      </dsp:txXfrm>
    </dsp:sp>
    <dsp:sp modelId="{AC1EE912-82C3-0342-98E1-8A8B6A6D4B4C}">
      <dsp:nvSpPr>
        <dsp:cNvPr id="0" name=""/>
        <dsp:cNvSpPr/>
      </dsp:nvSpPr>
      <dsp:spPr>
        <a:xfrm>
          <a:off x="1476545" y="4226526"/>
          <a:ext cx="4429635" cy="853654"/>
        </a:xfrm>
        <a:prstGeom prst="rect">
          <a:avLst/>
        </a:prstGeom>
        <a:solidFill>
          <a:schemeClr val="accent2">
            <a:tint val="40000"/>
            <a:alpha val="90000"/>
            <a:hueOff val="-460466"/>
            <a:satOff val="3068"/>
            <a:lumOff val="28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60466"/>
              <a:satOff val="3068"/>
              <a:lumOff val="2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54" tIns="254000" rIns="89854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Rinse your hands well under clean, running water.</a:t>
          </a:r>
        </a:p>
      </dsp:txBody>
      <dsp:txXfrm>
        <a:off x="1476545" y="4226526"/>
        <a:ext cx="4429635" cy="853654"/>
      </dsp:txXfrm>
    </dsp:sp>
    <dsp:sp modelId="{1338E09B-6FD5-4B41-92B7-8CAB004B80E8}">
      <dsp:nvSpPr>
        <dsp:cNvPr id="0" name=""/>
        <dsp:cNvSpPr/>
      </dsp:nvSpPr>
      <dsp:spPr>
        <a:xfrm rot="10800000">
          <a:off x="0" y="2926021"/>
          <a:ext cx="1476545" cy="13133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accent2">
              <a:hueOff val="-661686"/>
              <a:satOff val="746"/>
              <a:lumOff val="1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12" tIns="213360" rIns="1050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Scrub</a:t>
          </a:r>
        </a:p>
      </dsp:txBody>
      <dsp:txXfrm rot="-10800000">
        <a:off x="0" y="2926021"/>
        <a:ext cx="1476545" cy="853654"/>
      </dsp:txXfrm>
    </dsp:sp>
    <dsp:sp modelId="{3A119474-D5CA-0248-B49F-8E672C4FFDDE}">
      <dsp:nvSpPr>
        <dsp:cNvPr id="0" name=""/>
        <dsp:cNvSpPr/>
      </dsp:nvSpPr>
      <dsp:spPr>
        <a:xfrm>
          <a:off x="1476545" y="2759827"/>
          <a:ext cx="4429635" cy="1186041"/>
        </a:xfrm>
        <a:prstGeom prst="rect">
          <a:avLst/>
        </a:prstGeom>
        <a:solidFill>
          <a:schemeClr val="accent2">
            <a:tint val="40000"/>
            <a:alpha val="90000"/>
            <a:hueOff val="-920933"/>
            <a:satOff val="6135"/>
            <a:lumOff val="56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920933"/>
              <a:satOff val="6135"/>
              <a:lumOff val="5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54" tIns="228600" rIns="89854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Scrub your hands for at least 20 seconds. Need a timer? Hum the “Happy Birthday” song from beginning to end twice.</a:t>
          </a:r>
        </a:p>
      </dsp:txBody>
      <dsp:txXfrm>
        <a:off x="1476545" y="2759827"/>
        <a:ext cx="4429635" cy="1186041"/>
      </dsp:txXfrm>
    </dsp:sp>
    <dsp:sp modelId="{9B21B143-17F8-1241-B2F2-3B0502E57B97}">
      <dsp:nvSpPr>
        <dsp:cNvPr id="0" name=""/>
        <dsp:cNvSpPr/>
      </dsp:nvSpPr>
      <dsp:spPr>
        <a:xfrm rot="10800000">
          <a:off x="0" y="1459322"/>
          <a:ext cx="1476545" cy="13133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accent2">
              <a:hueOff val="-992530"/>
              <a:satOff val="1119"/>
              <a:lumOff val="2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12" tIns="213360" rIns="1050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Lather</a:t>
          </a:r>
        </a:p>
      </dsp:txBody>
      <dsp:txXfrm rot="-10800000">
        <a:off x="0" y="1459322"/>
        <a:ext cx="1476545" cy="853654"/>
      </dsp:txXfrm>
    </dsp:sp>
    <dsp:sp modelId="{14CED61A-467A-CB41-8EEB-6C9A8C2F6C8A}">
      <dsp:nvSpPr>
        <dsp:cNvPr id="0" name=""/>
        <dsp:cNvSpPr/>
      </dsp:nvSpPr>
      <dsp:spPr>
        <a:xfrm>
          <a:off x="1476545" y="1302074"/>
          <a:ext cx="4429635" cy="1168148"/>
        </a:xfrm>
        <a:prstGeom prst="rect">
          <a:avLst/>
        </a:prstGeom>
        <a:solidFill>
          <a:schemeClr val="accent2">
            <a:tint val="40000"/>
            <a:alpha val="90000"/>
            <a:hueOff val="-1381399"/>
            <a:satOff val="9203"/>
            <a:lumOff val="8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381399"/>
              <a:satOff val="9203"/>
              <a:lumOff val="8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54" tIns="228600" rIns="89854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Lather your hands by rubbing them together with the soap. Lather the backs of your hands, between your fingers, and under your nails.</a:t>
          </a:r>
        </a:p>
      </dsp:txBody>
      <dsp:txXfrm>
        <a:off x="1476545" y="1302074"/>
        <a:ext cx="4429635" cy="1168148"/>
      </dsp:txXfrm>
    </dsp:sp>
    <dsp:sp modelId="{C23959F4-4529-9F4F-AF91-984365700545}">
      <dsp:nvSpPr>
        <dsp:cNvPr id="0" name=""/>
        <dsp:cNvSpPr/>
      </dsp:nvSpPr>
      <dsp:spPr>
        <a:xfrm rot="10800000">
          <a:off x="0" y="1569"/>
          <a:ext cx="1476545" cy="131331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accent2">
              <a:hueOff val="-1323373"/>
              <a:satOff val="1492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012" tIns="213360" rIns="105012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Wet</a:t>
          </a:r>
        </a:p>
      </dsp:txBody>
      <dsp:txXfrm rot="-10800000">
        <a:off x="0" y="1569"/>
        <a:ext cx="1476545" cy="853654"/>
      </dsp:txXfrm>
    </dsp:sp>
    <dsp:sp modelId="{6CCF6566-12F8-094B-B543-F76A5DC04858}">
      <dsp:nvSpPr>
        <dsp:cNvPr id="0" name=""/>
        <dsp:cNvSpPr/>
      </dsp:nvSpPr>
      <dsp:spPr>
        <a:xfrm>
          <a:off x="1476545" y="1569"/>
          <a:ext cx="4429635" cy="853654"/>
        </a:xfrm>
        <a:prstGeom prst="rect">
          <a:avLst/>
        </a:prstGeom>
        <a:solidFill>
          <a:schemeClr val="accent2">
            <a:tint val="40000"/>
            <a:alpha val="90000"/>
            <a:hueOff val="-1841865"/>
            <a:satOff val="12270"/>
            <a:lumOff val="112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841865"/>
              <a:satOff val="12270"/>
              <a:lumOff val="11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54" tIns="228600" rIns="89854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Wet your hands with clean, running water (warm or cold), turn off the tap, and apply soap.</a:t>
          </a:r>
        </a:p>
      </dsp:txBody>
      <dsp:txXfrm>
        <a:off x="1476545" y="1569"/>
        <a:ext cx="4429635" cy="853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8EB25-AC51-074B-9C09-EAF8B12D3BB8}" type="datetimeFigureOut">
              <a:rPr lang="en-US" smtClean="0"/>
              <a:t>4/2/20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0DFDB-5576-F448-A575-669CD66FC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64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 students – next slide give the definition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0DFDB-5576-F448-A575-669CD66FC6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98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0DFDB-5576-F448-A575-669CD66FC6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24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sz="1200" dirty="0"/>
            </a:br>
            <a:r>
              <a:rPr lang="en-US" sz="1200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0DFDB-5576-F448-A575-669CD66FC6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0DFDB-5576-F448-A575-669CD66FC6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42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0DFDB-5576-F448-A575-669CD66FC6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1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lastic.com/parents/family-life/kids-health/10-ways-to-teach-preteen-hygiene.html" TargetMode="External"/><Relationship Id="rId2" Type="http://schemas.openxmlformats.org/officeDocument/2006/relationships/hyperlink" Target="https://www.jstor.org/stable/pdf/1602703.pdf?casa_token=yuyuJcXhWjgAAAAA:lqJYGGv3vZaRy_SwMOy-3jWOfXSBGL9HVLpOFz997yq3SmmSe2YJ7XJgT8ZQMHaJNkptd3B5BINs4fcWrjhaAVySYxEWZJveuHZHc0Rq2Oc_NJSGIxC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2B1EE-5AD7-C94C-B23B-D1BABC0D3C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66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  <a:cs typeface="Phosphate Solid" panose="02000506050000020004" pitchFamily="2" charset="77"/>
              </a:rPr>
              <a:t>Hygiene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880AF-A147-F244-AA5B-D9A5EC48BA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By: Alessandra Caminiti</a:t>
            </a:r>
          </a:p>
        </p:txBody>
      </p:sp>
    </p:spTree>
    <p:extLst>
      <p:ext uri="{BB962C8B-B14F-4D97-AF65-F5344CB8AC3E}">
        <p14:creationId xmlns:p14="http://schemas.microsoft.com/office/powerpoint/2010/main" val="267809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B92A7-83E7-B04E-AF76-044D2811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23" y="2497265"/>
            <a:ext cx="9070848" cy="2587752"/>
          </a:xfrm>
        </p:spPr>
        <p:txBody>
          <a:bodyPr/>
          <a:lstStyle/>
          <a:p>
            <a:r>
              <a:rPr lang="en-US" sz="138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8736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DB597-1E99-3A4F-9056-1E62D5FA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Question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91F67-A138-9745-8202-2976E49B7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What is one example on how to improve your hygiene every day?</a:t>
            </a:r>
          </a:p>
        </p:txBody>
      </p:sp>
    </p:spTree>
    <p:extLst>
      <p:ext uri="{BB962C8B-B14F-4D97-AF65-F5344CB8AC3E}">
        <p14:creationId xmlns:p14="http://schemas.microsoft.com/office/powerpoint/2010/main" val="176527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7F8A-4583-7441-BBBC-56A6F6623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A28EA-03E9-6A46-878B-C3981BC4E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What are the 5 steps to washing your hands?</a:t>
            </a:r>
          </a:p>
        </p:txBody>
      </p:sp>
    </p:spTree>
    <p:extLst>
      <p:ext uri="{BB962C8B-B14F-4D97-AF65-F5344CB8AC3E}">
        <p14:creationId xmlns:p14="http://schemas.microsoft.com/office/powerpoint/2010/main" val="3160501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B57828-21DF-9343-B356-CCAEE197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Question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19646-D699-964A-8177-42516CB5D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8124" y="559477"/>
            <a:ext cx="5647076" cy="547556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What are two reasons why it is important to stay clean?</a:t>
            </a:r>
          </a:p>
        </p:txBody>
      </p:sp>
    </p:spTree>
    <p:extLst>
      <p:ext uri="{BB962C8B-B14F-4D97-AF65-F5344CB8AC3E}">
        <p14:creationId xmlns:p14="http://schemas.microsoft.com/office/powerpoint/2010/main" val="2126051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77E4-18E2-6A4E-A9A8-4D59DE23D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anum Brush Script" panose="03060600000000000000" pitchFamily="66" charset="-127"/>
                <a:ea typeface="Nanum Brush Script" panose="03060600000000000000" pitchFamily="66" charset="-127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708B-ACDB-214E-AB61-29FE43AFB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Eccles, </a:t>
            </a:r>
            <a:r>
              <a:rPr lang="en-US" dirty="0" err="1"/>
              <a:t>Jacquelynne</a:t>
            </a:r>
            <a:r>
              <a:rPr lang="en-US" dirty="0"/>
              <a:t>. “The Development of Children Ages 6 to 14.” </a:t>
            </a:r>
            <a:r>
              <a:rPr lang="en-US" i="1" dirty="0"/>
              <a:t>Princeton University. 	</a:t>
            </a:r>
            <a:r>
              <a:rPr lang="en-US" dirty="0">
                <a:hlinkClick r:id="rId2"/>
              </a:rPr>
              <a:t>https://www.jstor.org/stable/pdf/1602703.pdf?casa_token=yuyuJcXhWjgAAAAA:	lqJYG</a:t>
            </a:r>
            <a:r>
              <a:rPr lang="en-US" dirty="0">
                <a:hlinkClick r:id="rId2"/>
              </a:rPr>
              <a:t>v3vZaRy_SwMOy-	3jWOfXSBGL9HVLpOFz997yq3SmmSe2YJ7XJgT8ZQMHaJNkptd3B5BINs4fcWrjhaAV	ySYxEWZJveuHZHc0Rq2Oc_NJSGIxCf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Scholastic Parent Staff. “10 Ways to Teach Preteen Hygiene.” </a:t>
            </a:r>
            <a:r>
              <a:rPr lang="en-US" i="1" dirty="0"/>
              <a:t>Scholastic. 	</a:t>
            </a:r>
            <a:r>
              <a:rPr lang="en-US" dirty="0">
                <a:hlinkClick r:id="rId3"/>
              </a:rPr>
              <a:t>https://www.scholastic.com/parents/family-life/kids-health/10-ways-to-teach-	preteen-hygiene.html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Center for </a:t>
            </a:r>
            <a:r>
              <a:rPr lang="en-US" dirty="0" err="1"/>
              <a:t>Disesase</a:t>
            </a:r>
            <a:r>
              <a:rPr lang="en-US" dirty="0"/>
              <a:t> Control and Prevention. “Keeping Hands Clean.” https://</a:t>
            </a:r>
            <a:r>
              <a:rPr lang="en-US" dirty="0" err="1"/>
              <a:t>www.cdc.gov</a:t>
            </a:r>
            <a:r>
              <a:rPr lang="en-US" dirty="0"/>
              <a:t>/</a:t>
            </a:r>
            <a:r>
              <a:rPr lang="en-US" dirty="0" err="1"/>
              <a:t>healthywater</a:t>
            </a:r>
            <a:r>
              <a:rPr lang="en-US" dirty="0"/>
              <a:t>/hygiene/hand/</a:t>
            </a:r>
            <a:r>
              <a:rPr lang="en-US" dirty="0" err="1"/>
              <a:t>handwashing.html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38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ACB-6D7E-0D4D-82C0-E300D0184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2076855"/>
          </a:xfrm>
        </p:spPr>
        <p:txBody>
          <a:bodyPr>
            <a:normAutofit/>
          </a:bodyPr>
          <a:lstStyle/>
          <a:p>
            <a:r>
              <a:rPr lang="en-US" sz="138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1BDA-4F6B-C44B-884A-F6B6E9631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576945"/>
            <a:ext cx="10058400" cy="30424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students will be able to appropriately wash their hands and demonstrate their technique.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students will be able to explain two reasons as to why hygiene is important in daily life.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The students will be able to give one example to improve their personal hygiene every day.</a:t>
            </a:r>
          </a:p>
        </p:txBody>
      </p:sp>
    </p:spTree>
    <p:extLst>
      <p:ext uri="{BB962C8B-B14F-4D97-AF65-F5344CB8AC3E}">
        <p14:creationId xmlns:p14="http://schemas.microsoft.com/office/powerpoint/2010/main" val="1835698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C6BC2-E9E2-4780-8A41-064073CD4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450CF-22E9-4B1D-B146-30FEE770C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238079-1F65-476A-BC6C-F2D3BD268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0C935-D2D3-4F63-A4DA-CD768BB3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8D8045-0F80-4964-B591-0D599AB4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8A5889-0EE6-4E19-98FE-29F79E987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0FE4C3-64BE-4A2B-818D-4D844793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670D04-30D8-487E-A3F4-0655E4801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B9B3A6-E1DE-4B05-9E3B-69AA17964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D7F7C1-416D-4004-A948-BF6722A1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58833-50D8-154A-8D6B-5290DD450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170" y="3659110"/>
            <a:ext cx="9732773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8800" cap="all" spc="-1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What is hygiene?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3580A9-5004-40E4-A1DC-63E6B4AE4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F2D1F0-EC99-445C-83D1-A40DD1B0D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3847746-0DD2-4849-B8F1-0C078E28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A21A06E-1802-4D35-B16B-A464B11A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Sink">
            <a:extLst>
              <a:ext uri="{FF2B5EF4-FFF2-40B4-BE49-F238E27FC236}">
                <a16:creationId xmlns:a16="http://schemas.microsoft.com/office/drawing/2014/main" id="{7B3BA44B-581B-4B15-ACEF-8B20A52A8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92937" y="1395172"/>
            <a:ext cx="2216708" cy="22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49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1BB9-68CE-3441-A1C2-F94AC6CB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78" y="1472339"/>
            <a:ext cx="11484244" cy="1642235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Here’s what it means…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C936-8E5D-4643-A6D4-EC54B6866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3487118"/>
            <a:ext cx="10058400" cy="25479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Anything you do to keep yourself clean and healthy!</a:t>
            </a:r>
          </a:p>
        </p:txBody>
      </p:sp>
    </p:spTree>
    <p:extLst>
      <p:ext uri="{BB962C8B-B14F-4D97-AF65-F5344CB8AC3E}">
        <p14:creationId xmlns:p14="http://schemas.microsoft.com/office/powerpoint/2010/main" val="3273093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0D70C8A-A50E-4B41-86A2-E2F855812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5A7ACD-D0FC-7C41-BDF5-1121E06B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007390"/>
            <a:ext cx="3466540" cy="46959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Why should we stay clean?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7226B-FD05-E84D-8A48-DF061B40559B}"/>
              </a:ext>
            </a:extLst>
          </p:cNvPr>
          <p:cNvSpPr txBox="1"/>
          <p:nvPr/>
        </p:nvSpPr>
        <p:spPr>
          <a:xfrm>
            <a:off x="1440519" y="1420706"/>
            <a:ext cx="5514758" cy="4282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You don’t want to smell !!!</a:t>
            </a: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You will lower your risk of getting sick.</a:t>
            </a: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Being clean is important for your health.</a:t>
            </a: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You will feel better about yourself.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40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EE045-A9DE-D640-A762-65E126C0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Different Types of Hygiene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3120CE-41BF-4F31-8D89-556829112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398461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989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64EAB6-79A4-E043-9147-FB961C594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210" y="480060"/>
            <a:ext cx="3951579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4BB7-3CAC-1A4B-B956-4CF11DC1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786" y="642953"/>
            <a:ext cx="4047641" cy="5572226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Washing</a:t>
            </a:r>
            <a:br>
              <a:rPr lang="en-US" sz="96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</a:br>
            <a:r>
              <a:rPr lang="en-US" sz="96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your</a:t>
            </a:r>
            <a:br>
              <a:rPr lang="en-US" sz="96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</a:br>
            <a:r>
              <a:rPr lang="en-US" sz="96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Hands</a:t>
            </a:r>
          </a:p>
        </p:txBody>
      </p:sp>
      <p:pic>
        <p:nvPicPr>
          <p:cNvPr id="5" name="IMG_8219.MOV">
            <a:hlinkClick r:id="" action="ppaction://media"/>
            <a:extLst>
              <a:ext uri="{FF2B5EF4-FFF2-40B4-BE49-F238E27FC236}">
                <a16:creationId xmlns:a16="http://schemas.microsoft.com/office/drawing/2014/main" id="{5200BE26-530D-CA4D-B5E2-BB9A9EBEEA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5683" y="247973"/>
            <a:ext cx="3578730" cy="63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55F7F3-3A58-4BBB-95C7-CF706F9F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E3D314-6F93-4D91-8C0F-E92657F4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83FDE-E5EC-FB40-85AE-F607FC54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Nanum Brush Script" panose="03060600000000000000" pitchFamily="66" charset="-127"/>
                <a:ea typeface="Nanum Brush Script" panose="03060600000000000000" pitchFamily="66" charset="-127"/>
              </a:rPr>
              <a:t>5 steps to Washing your Hands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66C0E4-D990-49BD-8FDE-D306B9BB78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25921"/>
              </p:ext>
            </p:extLst>
          </p:nvPr>
        </p:nvGraphicFramePr>
        <p:xfrm>
          <a:off x="5478124" y="237744"/>
          <a:ext cx="5906181" cy="638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60027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5775</TotalTime>
  <Words>438</Words>
  <Application>Microsoft Macintosh PowerPoint</Application>
  <PresentationFormat>Widescreen</PresentationFormat>
  <Paragraphs>59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Nanum Brush Script</vt:lpstr>
      <vt:lpstr>Calibri</vt:lpstr>
      <vt:lpstr>Century Gothic</vt:lpstr>
      <vt:lpstr>Garamond</vt:lpstr>
      <vt:lpstr>Phosphate Solid</vt:lpstr>
      <vt:lpstr>Savon</vt:lpstr>
      <vt:lpstr>Hygiene</vt:lpstr>
      <vt:lpstr>Objectives</vt:lpstr>
      <vt:lpstr>What is hygiene?</vt:lpstr>
      <vt:lpstr>Here’s what it means…</vt:lpstr>
      <vt:lpstr>Why should we stay clean?</vt:lpstr>
      <vt:lpstr>Different Types of Hygiene</vt:lpstr>
      <vt:lpstr>PowerPoint Presentation</vt:lpstr>
      <vt:lpstr>Washing your Hands</vt:lpstr>
      <vt:lpstr>5 steps to Washing your Hands</vt:lpstr>
      <vt:lpstr>QUESTIONS</vt:lpstr>
      <vt:lpstr>Question #1</vt:lpstr>
      <vt:lpstr>Question #2</vt:lpstr>
      <vt:lpstr>Question #3</vt:lpstr>
      <vt:lpstr>References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Hygiene</dc:title>
  <dc:creator>Alessandra Caminiti</dc:creator>
  <cp:lastModifiedBy>Alessandra Caminiti</cp:lastModifiedBy>
  <cp:revision>10</cp:revision>
  <dcterms:created xsi:type="dcterms:W3CDTF">2020-04-02T14:05:44Z</dcterms:created>
  <dcterms:modified xsi:type="dcterms:W3CDTF">2020-04-06T14:21:16Z</dcterms:modified>
</cp:coreProperties>
</file>